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handoutMasterIdLst>
    <p:handoutMasterId r:id="rId24"/>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2" r:id="rId19"/>
    <p:sldId id="275" r:id="rId20"/>
    <p:sldId id="276" r:id="rId21"/>
    <p:sldId id="277" r:id="rId22"/>
    <p:sldId id="27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60" d="100"/>
          <a:sy n="60" d="100"/>
        </p:scale>
        <p:origin x="42"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9E6CBEA-4754-484A-B9A1-185463F41474}" type="datetimeFigureOut">
              <a:rPr lang="en-US" smtClean="0"/>
              <a:t>3/4/2015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FAE4A8F-4DBE-4D43-B400-854DE0D3EF05}" type="slidenum">
              <a:rPr lang="en-US" smtClean="0"/>
              <a:t>‹#›</a:t>
            </a:fld>
            <a:endParaRPr lang="en-US" dirty="0"/>
          </a:p>
        </p:txBody>
      </p:sp>
    </p:spTree>
    <p:extLst>
      <p:ext uri="{BB962C8B-B14F-4D97-AF65-F5344CB8AC3E}">
        <p14:creationId xmlns:p14="http://schemas.microsoft.com/office/powerpoint/2010/main" val="24026808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70752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52438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0EDC1-4935-4781-907E-EF10ABAECBAF}"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0520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98852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0EDC1-4935-4781-907E-EF10ABAECBAF}"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3094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682521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4290041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420784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297761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303291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167057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418271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322621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300569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252271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7E8B1-5903-41C7-8A3A-3831C381BE4D}" type="datetimeFigureOut">
              <a:rPr lang="en-US" smtClean="0"/>
              <a:t>3/4/2015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0EDC1-4935-4781-907E-EF10ABAECBAF}" type="slidenum">
              <a:rPr lang="en-US" smtClean="0"/>
              <a:t>‹#›</a:t>
            </a:fld>
            <a:endParaRPr lang="en-US" dirty="0"/>
          </a:p>
        </p:txBody>
      </p:sp>
    </p:spTree>
    <p:extLst>
      <p:ext uri="{BB962C8B-B14F-4D97-AF65-F5344CB8AC3E}">
        <p14:creationId xmlns:p14="http://schemas.microsoft.com/office/powerpoint/2010/main" val="165114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A7E8B1-5903-41C7-8A3A-3831C381BE4D}" type="datetimeFigureOut">
              <a:rPr lang="en-US" smtClean="0"/>
              <a:t>3/4/2015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90EDC1-4935-4781-907E-EF10ABAECBAF}" type="slidenum">
              <a:rPr lang="en-US" smtClean="0"/>
              <a:t>‹#›</a:t>
            </a:fld>
            <a:endParaRPr lang="en-US" dirty="0"/>
          </a:p>
        </p:txBody>
      </p:sp>
    </p:spTree>
    <p:extLst>
      <p:ext uri="{BB962C8B-B14F-4D97-AF65-F5344CB8AC3E}">
        <p14:creationId xmlns:p14="http://schemas.microsoft.com/office/powerpoint/2010/main" val="228936452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Chapter 4 Review</a:t>
            </a:r>
            <a:br>
              <a:rPr lang="en-US" dirty="0" smtClean="0"/>
            </a:br>
            <a:endParaRPr lang="en-US" dirty="0"/>
          </a:p>
        </p:txBody>
      </p:sp>
      <p:sp>
        <p:nvSpPr>
          <p:cNvPr id="3" name="Subtitle 2"/>
          <p:cNvSpPr>
            <a:spLocks noGrp="1"/>
          </p:cNvSpPr>
          <p:nvPr>
            <p:ph type="subTitle" idx="1"/>
          </p:nvPr>
        </p:nvSpPr>
        <p:spPr/>
        <p:txBody>
          <a:bodyPr>
            <a:normAutofit/>
          </a:bodyPr>
          <a:lstStyle/>
          <a:p>
            <a:r>
              <a:rPr lang="en-US" sz="4400" dirty="0" smtClean="0"/>
              <a:t>Probability and Counting Rules</a:t>
            </a:r>
            <a:endParaRPr lang="en-US" sz="4400" dirty="0"/>
          </a:p>
        </p:txBody>
      </p:sp>
    </p:spTree>
    <p:extLst>
      <p:ext uri="{BB962C8B-B14F-4D97-AF65-F5344CB8AC3E}">
        <p14:creationId xmlns:p14="http://schemas.microsoft.com/office/powerpoint/2010/main" val="2915676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9.  35% of the adults in America eat a healthy breakfast.  18% of the adults eat a healthy breakfast and exercise regularly.  Find the probability that a person who eats a healthy breakfast exercises regularly.  </a:t>
            </a:r>
            <a:endParaRPr lang="en-US" sz="3200" dirty="0"/>
          </a:p>
        </p:txBody>
      </p:sp>
    </p:spTree>
    <p:extLst>
      <p:ext uri="{BB962C8B-B14F-4D97-AF65-F5344CB8AC3E}">
        <p14:creationId xmlns:p14="http://schemas.microsoft.com/office/powerpoint/2010/main" val="4263519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10.  The evening weather report says there is a 30% chance of rain tomorrow. When it is raining, John takes the bus to work half of the time and drives his car half of the time.  When it is not raining, John takes the bus 25% of the time and drives 75% of the time.  What is the probability that John takes the bus tomorrow?</a:t>
            </a:r>
            <a:endParaRPr lang="en-US" sz="2800" dirty="0"/>
          </a:p>
        </p:txBody>
      </p:sp>
    </p:spTree>
    <p:extLst>
      <p:ext uri="{BB962C8B-B14F-4D97-AF65-F5344CB8AC3E}">
        <p14:creationId xmlns:p14="http://schemas.microsoft.com/office/powerpoint/2010/main" val="1620748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11.  Twelve men and 8 men were called for jury duty. If a jury of six is selected, find the probability there will be at least one woman on the jury.</a:t>
            </a:r>
            <a:endParaRPr lang="en-US" sz="3200" dirty="0"/>
          </a:p>
        </p:txBody>
      </p:sp>
    </p:spTree>
    <p:extLst>
      <p:ext uri="{BB962C8B-B14F-4D97-AF65-F5344CB8AC3E}">
        <p14:creationId xmlns:p14="http://schemas.microsoft.com/office/powerpoint/2010/main" val="2630744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12.  As a safety factor in a nuclear plant, three safety switches are installed. Each switch has a 5% chance of failing. What is the probability that at least one will work?</a:t>
            </a:r>
            <a:endParaRPr lang="en-US" sz="3200" dirty="0"/>
          </a:p>
        </p:txBody>
      </p:sp>
    </p:spTree>
    <p:extLst>
      <p:ext uri="{BB962C8B-B14F-4D97-AF65-F5344CB8AC3E}">
        <p14:creationId xmlns:p14="http://schemas.microsoft.com/office/powerpoint/2010/main" val="1639068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13.  If data is grouped by sex (male and female) and by age group ( 0 – 30, 31 – 50, 51 – 65, 66 and over), how many different categories are possible?</a:t>
            </a:r>
            <a:endParaRPr lang="en-US" sz="3200" dirty="0"/>
          </a:p>
        </p:txBody>
      </p:sp>
    </p:spTree>
    <p:extLst>
      <p:ext uri="{BB962C8B-B14F-4D97-AF65-F5344CB8AC3E}">
        <p14:creationId xmlns:p14="http://schemas.microsoft.com/office/powerpoint/2010/main" val="2909021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14. How many different baseball-batting lineups are possible for nine players if the coach wants to put one of the two best batters in the third position and wants the pitcher in the last position?</a:t>
            </a:r>
            <a:endParaRPr lang="en-US" sz="2800" dirty="0"/>
          </a:p>
        </p:txBody>
      </p:sp>
    </p:spTree>
    <p:extLst>
      <p:ext uri="{BB962C8B-B14F-4D97-AF65-F5344CB8AC3E}">
        <p14:creationId xmlns:p14="http://schemas.microsoft.com/office/powerpoint/2010/main" val="336387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15.  A manager wants to visit 6 different cities where the company has branch offices. How many different ways are there to visit the 6 cities?</a:t>
            </a:r>
            <a:endParaRPr lang="en-US" sz="3200" dirty="0"/>
          </a:p>
        </p:txBody>
      </p:sp>
    </p:spTree>
    <p:extLst>
      <p:ext uri="{BB962C8B-B14F-4D97-AF65-F5344CB8AC3E}">
        <p14:creationId xmlns:p14="http://schemas.microsoft.com/office/powerpoint/2010/main" val="314474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16. How many ways can 1</a:t>
            </a:r>
            <a:r>
              <a:rPr lang="en-US" sz="3200" baseline="30000" dirty="0" smtClean="0"/>
              <a:t>st</a:t>
            </a:r>
            <a:r>
              <a:rPr lang="en-US" sz="3200" dirty="0" smtClean="0"/>
              <a:t>, 2</a:t>
            </a:r>
            <a:r>
              <a:rPr lang="en-US" sz="3200" baseline="30000" dirty="0" smtClean="0"/>
              <a:t>nd</a:t>
            </a:r>
            <a:r>
              <a:rPr lang="en-US" sz="3200" dirty="0" smtClean="0"/>
              <a:t>, and 3</a:t>
            </a:r>
            <a:r>
              <a:rPr lang="en-US" sz="3200" baseline="30000" dirty="0" smtClean="0"/>
              <a:t>rd</a:t>
            </a:r>
            <a:r>
              <a:rPr lang="en-US" sz="3200" dirty="0" smtClean="0"/>
              <a:t> place be awarded to 7 contestants?</a:t>
            </a:r>
            <a:endParaRPr lang="en-US" sz="3200" dirty="0"/>
          </a:p>
        </p:txBody>
      </p:sp>
    </p:spTree>
    <p:extLst>
      <p:ext uri="{BB962C8B-B14F-4D97-AF65-F5344CB8AC3E}">
        <p14:creationId xmlns:p14="http://schemas.microsoft.com/office/powerpoint/2010/main" val="372950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17. How many ways can 5 scholarships of $1000 each be given to 5 students from a group of 15 applicants?</a:t>
            </a:r>
            <a:endParaRPr lang="en-US" sz="3200" dirty="0"/>
          </a:p>
        </p:txBody>
      </p:sp>
    </p:spTree>
    <p:extLst>
      <p:ext uri="{BB962C8B-B14F-4D97-AF65-F5344CB8AC3E}">
        <p14:creationId xmlns:p14="http://schemas.microsoft.com/office/powerpoint/2010/main" val="4015658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18. A bowl contains 6 black and 5 white marbles. How many ways can 2 black and 3 white marbles be drawn out?</a:t>
            </a:r>
            <a:endParaRPr lang="en-US" sz="3200" dirty="0"/>
          </a:p>
        </p:txBody>
      </p:sp>
    </p:spTree>
    <p:extLst>
      <p:ext uri="{BB962C8B-B14F-4D97-AF65-F5344CB8AC3E}">
        <p14:creationId xmlns:p14="http://schemas.microsoft.com/office/powerpoint/2010/main" val="23404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87500"/>
            <a:ext cx="8947150" cy="4195763"/>
          </a:xfrm>
        </p:spPr>
        <p:txBody>
          <a:bodyPr>
            <a:normAutofit/>
          </a:bodyPr>
          <a:lstStyle/>
          <a:p>
            <a:pPr marL="514350" indent="-514350">
              <a:buAutoNum type="arabicPeriod"/>
            </a:pPr>
            <a:r>
              <a:rPr lang="en-US" sz="2800" dirty="0" smtClean="0"/>
              <a:t>There are 8 red, 4 blue, and 6 white marbles in a jar. If you draw one out without looking, find the probability of getting a red marble.</a:t>
            </a:r>
          </a:p>
          <a:p>
            <a:pPr marL="514350" indent="-514350">
              <a:buAutoNum type="arabicPeriod"/>
            </a:pPr>
            <a:endParaRPr lang="en-US" sz="2800" dirty="0"/>
          </a:p>
          <a:p>
            <a:pPr marL="0" indent="0">
              <a:buNone/>
            </a:pPr>
            <a:r>
              <a:rPr lang="en-US" sz="2800" dirty="0" smtClean="0"/>
              <a:t>	</a:t>
            </a:r>
            <a:endParaRPr lang="en-US" sz="2800" dirty="0"/>
          </a:p>
          <a:p>
            <a:pPr marL="0" indent="0">
              <a:buNone/>
            </a:pPr>
            <a:endParaRPr lang="en-US" sz="2800" dirty="0"/>
          </a:p>
        </p:txBody>
      </p:sp>
    </p:spTree>
    <p:extLst>
      <p:ext uri="{BB962C8B-B14F-4D97-AF65-F5344CB8AC3E}">
        <p14:creationId xmlns:p14="http://schemas.microsoft.com/office/powerpoint/2010/main" val="2084074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19.  A delivery route for a bread truck consists of five different stops.  If the five stops are picked in random order, find the probability of getting the most effective route.</a:t>
            </a:r>
            <a:endParaRPr lang="en-US" sz="2800" dirty="0"/>
          </a:p>
        </p:txBody>
      </p:sp>
    </p:spTree>
    <p:extLst>
      <p:ext uri="{BB962C8B-B14F-4D97-AF65-F5344CB8AC3E}">
        <p14:creationId xmlns:p14="http://schemas.microsoft.com/office/powerpoint/2010/main" val="1423337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20.  A farmer has three fields to plant. He has a choice of 8 types of cotton, 6 types of corn, or 3 types of milo to plant. If he picks 3 crops at random, find the probability he will plant 2 fields of cotton and 1 of corn.</a:t>
            </a:r>
            <a:endParaRPr lang="en-US" sz="2800" dirty="0"/>
          </a:p>
        </p:txBody>
      </p:sp>
    </p:spTree>
    <p:extLst>
      <p:ext uri="{BB962C8B-B14F-4D97-AF65-F5344CB8AC3E}">
        <p14:creationId xmlns:p14="http://schemas.microsoft.com/office/powerpoint/2010/main" val="970872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48732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2. 750 people were interviewed and asked to name the vice president of the United States.  525 people answered correctly. </a:t>
            </a:r>
            <a:r>
              <a:rPr lang="en-US" sz="3200" dirty="0"/>
              <a:t>F</a:t>
            </a:r>
            <a:r>
              <a:rPr lang="en-US" sz="3200" dirty="0" smtClean="0"/>
              <a:t>ind the probability that the next person asked can correctly identify the vice president.</a:t>
            </a:r>
            <a:endParaRPr lang="en-US" sz="3200" dirty="0"/>
          </a:p>
        </p:txBody>
      </p:sp>
    </p:spTree>
    <p:extLst>
      <p:ext uri="{BB962C8B-B14F-4D97-AF65-F5344CB8AC3E}">
        <p14:creationId xmlns:p14="http://schemas.microsoft.com/office/powerpoint/2010/main" val="2654431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3. A company has 66 employees. If one employee is chosen at random, what is the probability that a maintenance or a production worker is chosen?</a:t>
            </a:r>
          </a:p>
          <a:p>
            <a:pPr marL="0" indent="0">
              <a:buNone/>
            </a:pPr>
            <a:r>
              <a:rPr lang="en-US" sz="2800" dirty="0" smtClean="0"/>
              <a:t>	Maintenance	14</a:t>
            </a:r>
          </a:p>
          <a:p>
            <a:pPr marL="0" indent="0">
              <a:buNone/>
            </a:pPr>
            <a:r>
              <a:rPr lang="en-US" sz="2800" dirty="0" smtClean="0"/>
              <a:t>	Production		37</a:t>
            </a:r>
          </a:p>
          <a:p>
            <a:pPr marL="0" indent="0">
              <a:buNone/>
            </a:pPr>
            <a:r>
              <a:rPr lang="en-US" sz="2800" dirty="0" smtClean="0"/>
              <a:t>	Office Staff 		  8</a:t>
            </a:r>
          </a:p>
          <a:p>
            <a:pPr marL="0" indent="0">
              <a:buNone/>
            </a:pPr>
            <a:r>
              <a:rPr lang="en-US" sz="2800" dirty="0" smtClean="0"/>
              <a:t>	Management	  7</a:t>
            </a:r>
            <a:endParaRPr lang="en-US" sz="2800" dirty="0"/>
          </a:p>
        </p:txBody>
      </p:sp>
    </p:spTree>
    <p:extLst>
      <p:ext uri="{BB962C8B-B14F-4D97-AF65-F5344CB8AC3E}">
        <p14:creationId xmlns:p14="http://schemas.microsoft.com/office/powerpoint/2010/main" val="2873195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4.  36 people apply for a job, 20 men and 16 women.  8 of the men and 12 of the women have a Ph.D. If one person is selected at random for an interview, find the probability that the one chosen is a woman or has a Ph.D.</a:t>
            </a:r>
            <a:endParaRPr lang="en-US" sz="3200" dirty="0"/>
          </a:p>
        </p:txBody>
      </p:sp>
    </p:spTree>
    <p:extLst>
      <p:ext uri="{BB962C8B-B14F-4D97-AF65-F5344CB8AC3E}">
        <p14:creationId xmlns:p14="http://schemas.microsoft.com/office/powerpoint/2010/main" val="1407424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5. If 17% of people in the United States smoke, find the probability of picking three people at random and finding that all three smoke.</a:t>
            </a:r>
            <a:endParaRPr lang="en-US" sz="3200" dirty="0"/>
          </a:p>
        </p:txBody>
      </p:sp>
    </p:spTree>
    <p:extLst>
      <p:ext uri="{BB962C8B-B14F-4D97-AF65-F5344CB8AC3E}">
        <p14:creationId xmlns:p14="http://schemas.microsoft.com/office/powerpoint/2010/main" val="1102116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6. If 47% of the people read a newspaper every day, 62% of the people watch the television news, and 25% do both, find the probability of selecting a person at random and getting someone who reads the newspaper or watches the news on television.</a:t>
            </a:r>
            <a:endParaRPr lang="en-US" sz="3200" dirty="0"/>
          </a:p>
        </p:txBody>
      </p:sp>
    </p:spTree>
    <p:extLst>
      <p:ext uri="{BB962C8B-B14F-4D97-AF65-F5344CB8AC3E}">
        <p14:creationId xmlns:p14="http://schemas.microsoft.com/office/powerpoint/2010/main" val="153573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7.  A box of 35 computer components has 6 defectives. If you test 2 of these components, find the probability that both work properly.</a:t>
            </a:r>
            <a:endParaRPr lang="en-US" sz="3200" dirty="0"/>
          </a:p>
        </p:txBody>
      </p:sp>
    </p:spTree>
    <p:extLst>
      <p:ext uri="{BB962C8B-B14F-4D97-AF65-F5344CB8AC3E}">
        <p14:creationId xmlns:p14="http://schemas.microsoft.com/office/powerpoint/2010/main" val="656864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8. 23% of a class passed the first and second test.  45% of those that passed the first test also passed the second test. Find the percent that passed the first test.  </a:t>
            </a:r>
            <a:endParaRPr lang="en-US" sz="3200" dirty="0"/>
          </a:p>
        </p:txBody>
      </p:sp>
    </p:spTree>
    <p:extLst>
      <p:ext uri="{BB962C8B-B14F-4D97-AF65-F5344CB8AC3E}">
        <p14:creationId xmlns:p14="http://schemas.microsoft.com/office/powerpoint/2010/main" val="23643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267</TotalTime>
  <Words>766</Words>
  <Application>Microsoft Office PowerPoint</Application>
  <PresentationFormat>Widescreen</PresentationFormat>
  <Paragraphs>28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Wisp</vt:lpstr>
      <vt:lpstr>Chapter 4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Cleveland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Review</dc:title>
  <dc:creator>Delisa Dismukes</dc:creator>
  <cp:lastModifiedBy>Delisa Dismukes</cp:lastModifiedBy>
  <cp:revision>12</cp:revision>
  <cp:lastPrinted>2015-03-04T13:36:40Z</cp:lastPrinted>
  <dcterms:created xsi:type="dcterms:W3CDTF">2015-03-04T12:43:52Z</dcterms:created>
  <dcterms:modified xsi:type="dcterms:W3CDTF">2015-03-04T17:11:49Z</dcterms:modified>
</cp:coreProperties>
</file>